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6A485F-C38A-4AE6-AB75-26729F7343DF}" v="8" dt="2023-12-01T20:36:52.8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EB489B-B558-70C2-E578-D0137E3F7E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4C9C45A-7351-55BE-ED77-6511749229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24C3054-29D7-75ED-D10F-0E3EE89C2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4A143-3D91-44EF-BA79-88F90181C4DE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0D8AEF-95B0-C1C0-2810-8DA5C129B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2AE6250-5CFF-3695-8371-5D6E8CB33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B1BC-DD0F-4CAD-83FE-909CC294170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84280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F3BF6F-F397-F205-2059-C041E9244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6EB485D-F320-40D5-24E5-A814236722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382E62B-E38D-7684-65ED-EA6E611FA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4A143-3D91-44EF-BA79-88F90181C4DE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DD4F986-0049-AC1C-EFD3-7008B5111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24B9C49-68F3-D30A-A5E0-0F6890C88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B1BC-DD0F-4CAD-83FE-909CC294170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4832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4E99AA6-1C15-A67A-911D-43DAF82794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58B19E8-5E4A-B167-A629-746557A266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A2EE703-9745-F8D9-40B4-C9F500165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4A143-3D91-44EF-BA79-88F90181C4DE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D69A990-7F41-E161-EF61-A31517040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383EE82-364D-C0AC-A10B-769D3D8C2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B1BC-DD0F-4CAD-83FE-909CC294170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3157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629AA0-EE4A-FEE7-BFE5-63493184A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35BD473-B3F4-2128-9D13-5E5BF10F6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E0B006D-2E38-2B5F-FF1F-A2CEE45A2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4A143-3D91-44EF-BA79-88F90181C4DE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23863AD-4C35-3193-883B-762ADED04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E12685-2B62-D046-FA3D-00841773F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B1BC-DD0F-4CAD-83FE-909CC294170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03788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4FC5E6-760F-0555-1058-9A3AFA108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B68555A-230E-04D4-E05A-C9F355EA4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C47D0F5-D448-620E-81BB-058CFFFC9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4A143-3D91-44EF-BA79-88F90181C4DE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2EEA599-CBD0-A9B4-0907-D0604ADE1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4B804F9-7AC9-D511-1CD3-BF4CF5D60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B1BC-DD0F-4CAD-83FE-909CC294170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15890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9B5FCB-0946-6288-0EE9-752703388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4833230-018E-DCAD-EAF3-C7E2EC5857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B7238AF-AEEC-2B03-3F2D-32C49A6C11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6F4E7D1-1622-862B-A6DE-72DB8DFCB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4A143-3D91-44EF-BA79-88F90181C4DE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7AF1AE7-8B81-F922-A693-49AC47C72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033D072-A92D-39D4-F395-668662003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B1BC-DD0F-4CAD-83FE-909CC294170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12349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385D32-8897-E392-B66C-32C5F0A02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613FBE3-5555-41B5-A456-6E35F146A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77E195E-7E4D-65C9-6F51-B9AF7974A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CE5C488-7FBF-D882-A49A-D4C52F4A64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782566C-F47E-1BD5-1E40-D7B6C06F93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B1CFBA3-BDE9-FF7A-F5CD-B12EEFC34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4A143-3D91-44EF-BA79-88F90181C4DE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36A171D-8B14-E72E-D404-1C1557956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88EECCE-54BD-5D2C-5A95-5E37B11AA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B1BC-DD0F-4CAD-83FE-909CC294170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5380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2024ED-B2A9-C724-0E3C-EE625F609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CB89A43-F84A-D8DF-C360-82C7C4DA0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4A143-3D91-44EF-BA79-88F90181C4DE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22D0CC1-BCEB-8A08-1A4E-AABA67959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BF16E3C-A827-6216-3CB7-759EB0745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B1BC-DD0F-4CAD-83FE-909CC294170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25080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0E28036-A62F-CFC4-9D8C-9C53DC08F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4A143-3D91-44EF-BA79-88F90181C4DE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B14E270-6BCA-E317-BBAD-DDBEA5A97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F80AF11-EEFF-43D5-2A4A-0EAD0343A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B1BC-DD0F-4CAD-83FE-909CC294170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21486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C9121B-8FD8-8700-3B32-C336EB8F1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48053C-7B43-E100-ADB3-714B72F6D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2B34927-8572-2DCC-F4BF-5308C26E6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37262E2-FFD9-A81E-1077-3E2A04EC0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4A143-3D91-44EF-BA79-88F90181C4DE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CA9B25F-27CB-29BA-DD6D-A983E2CA5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8DE74F3-B9A9-1250-683F-44EF77D25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B1BC-DD0F-4CAD-83FE-909CC294170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52021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2B12D6-4FAC-50E1-AB6F-56A3CE6F3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D738790-84F7-BE6A-0CD3-BF430B88E9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B8AA59A-3324-7050-D762-63CD02152A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E22BCB8-29B7-D36D-E940-483AAAF4E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4A143-3D91-44EF-BA79-88F90181C4DE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69B686A-BB8D-8DD9-13C0-6217077F2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07CDF89-A0F4-4818-450E-BAF9C3121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B1BC-DD0F-4CAD-83FE-909CC294170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21780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525A85C-089A-6D4C-C48A-63986B912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06AEB34-3A03-F7B2-F8F7-393E276B2D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6BFF0EE-976E-21BB-3737-06F8DB8F49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4A143-3D91-44EF-BA79-88F90181C4DE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DE0BB2-7B46-9068-F95B-1FE6908FBA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BF18D38-5F2E-D320-B881-0097D05CA2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4B1BC-DD0F-4CAD-83FE-909CC294170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58247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570914-5672-24E5-760E-EB3D88F1CE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Contraception</a:t>
            </a:r>
            <a:br>
              <a:rPr lang="fr-CA" dirty="0"/>
            </a:br>
            <a:r>
              <a:rPr lang="fr-CA" sz="2800" dirty="0"/>
              <a:t>association</a:t>
            </a:r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8AB565F-45B8-912F-C149-CB375F324B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Fait par Mike</a:t>
            </a:r>
          </a:p>
        </p:txBody>
      </p:sp>
    </p:spTree>
    <p:extLst>
      <p:ext uri="{BB962C8B-B14F-4D97-AF65-F5344CB8AC3E}">
        <p14:creationId xmlns:p14="http://schemas.microsoft.com/office/powerpoint/2010/main" val="1717490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983D2C-AF23-CFB2-03B6-A8806E75B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Qu’est-ce qu’un stérilet?</a:t>
            </a:r>
          </a:p>
        </p:txBody>
      </p:sp>
    </p:spTree>
    <p:extLst>
      <p:ext uri="{BB962C8B-B14F-4D97-AF65-F5344CB8AC3E}">
        <p14:creationId xmlns:p14="http://schemas.microsoft.com/office/powerpoint/2010/main" val="4150510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ontraception. Le stérilet sous-utilisé face à la pilule - Le Télégramme">
            <a:extLst>
              <a:ext uri="{FF2B5EF4-FFF2-40B4-BE49-F238E27FC236}">
                <a16:creationId xmlns:a16="http://schemas.microsoft.com/office/drawing/2014/main" id="{97B4CC99-9442-E753-144D-304144373EA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28" b="3109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7" name="Rectangle 5126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91F7625-53BF-6705-01B8-B71DE7062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</a:rPr>
              <a:t>Une tige en forme de (T ou Y)</a:t>
            </a:r>
          </a:p>
        </p:txBody>
      </p:sp>
      <p:cxnSp>
        <p:nvCxnSpPr>
          <p:cNvPr id="5129" name="Straight Connector 5128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31" name="Straight Connector 5130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82811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9DF957-C75E-C797-93DD-E9E62F013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Qu’est-ce qu’une </a:t>
            </a:r>
            <a:r>
              <a:rPr lang="fr-CA" dirty="0" err="1"/>
              <a:t>Vasetomie</a:t>
            </a:r>
            <a:r>
              <a:rPr lang="fr-CA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032070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VASOVASOSTOMIE Archives - Dr Bercier - Clinique Vasectomie">
            <a:extLst>
              <a:ext uri="{FF2B5EF4-FFF2-40B4-BE49-F238E27FC236}">
                <a16:creationId xmlns:a16="http://schemas.microsoft.com/office/drawing/2014/main" id="{D992D377-EEED-A30D-7E3A-3A69F6DA350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50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1" name="Rectangle 6150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11B617F-7C51-B118-0FBA-AF74B5612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</a:rPr>
              <a:t>C’est une opération pour les hommes </a:t>
            </a:r>
          </a:p>
        </p:txBody>
      </p:sp>
      <p:cxnSp>
        <p:nvCxnSpPr>
          <p:cNvPr id="6153" name="Straight Connector 6152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55" name="Straight Connector 6154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4963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8AAB8F-6E25-7DEF-5A1D-504B94271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Qu’est-ce qu’un contraceptif injectable?</a:t>
            </a:r>
          </a:p>
        </p:txBody>
      </p:sp>
    </p:spTree>
    <p:extLst>
      <p:ext uri="{BB962C8B-B14F-4D97-AF65-F5344CB8AC3E}">
        <p14:creationId xmlns:p14="http://schemas.microsoft.com/office/powerpoint/2010/main" val="8552236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epo-Provera injection contraceptive | Joel Gordon Photography">
            <a:extLst>
              <a:ext uri="{FF2B5EF4-FFF2-40B4-BE49-F238E27FC236}">
                <a16:creationId xmlns:a16="http://schemas.microsoft.com/office/drawing/2014/main" id="{D485BF29-4263-4ADB-CB96-322BCEEEC47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22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5" name="Rectangle 7174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8C62956-F220-4B77-74A4-2D8DD7BEC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</a:rPr>
              <a:t>C’est une hormone synthétique pour les demoiselles</a:t>
            </a:r>
          </a:p>
        </p:txBody>
      </p:sp>
      <p:cxnSp>
        <p:nvCxnSpPr>
          <p:cNvPr id="7177" name="Straight Connector 7176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9" name="Straight Connector 7178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86167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BC26E5-9912-B999-E2AB-ACB39311F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Qu’est-ce qu’une ligature des trompes?</a:t>
            </a:r>
          </a:p>
        </p:txBody>
      </p:sp>
    </p:spTree>
    <p:extLst>
      <p:ext uri="{BB962C8B-B14F-4D97-AF65-F5344CB8AC3E}">
        <p14:creationId xmlns:p14="http://schemas.microsoft.com/office/powerpoint/2010/main" val="37902948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FA3283-5419-98BA-2315-92AC63FE2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Coupure pour les trompes de </a:t>
            </a:r>
            <a:r>
              <a:rPr lang="fr-CA" dirty="0" err="1"/>
              <a:t>fallope</a:t>
            </a:r>
            <a:r>
              <a:rPr lang="fr-CA" dirty="0"/>
              <a:t> pour les demoiselles</a:t>
            </a:r>
          </a:p>
        </p:txBody>
      </p:sp>
      <p:pic>
        <p:nvPicPr>
          <p:cNvPr id="8194" name="Picture 2" descr="Obstruction de la trompe de Fallope">
            <a:extLst>
              <a:ext uri="{FF2B5EF4-FFF2-40B4-BE49-F238E27FC236}">
                <a16:creationId xmlns:a16="http://schemas.microsoft.com/office/drawing/2014/main" id="{BE88AD26-5E77-9773-617A-9697B8D84CF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779" y="1825625"/>
            <a:ext cx="10238442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3772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11CA54-A6E1-C565-B3B5-F65E3CDC1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Qu’est-ce qu’une pilule contraceptive?</a:t>
            </a:r>
          </a:p>
        </p:txBody>
      </p:sp>
    </p:spTree>
    <p:extLst>
      <p:ext uri="{BB962C8B-B14F-4D97-AF65-F5344CB8AC3E}">
        <p14:creationId xmlns:p14="http://schemas.microsoft.com/office/powerpoint/2010/main" val="1669143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35" name="Rectangle 1034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8522446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CA25F3A-2034-BF6E-0A69-B80FE14FD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3" y="350196"/>
            <a:ext cx="4646904" cy="1624520"/>
          </a:xfrm>
        </p:spPr>
        <p:txBody>
          <a:bodyPr anchor="ctr">
            <a:normAutofit fontScale="90000"/>
          </a:bodyPr>
          <a:lstStyle/>
          <a:p>
            <a:r>
              <a:rPr lang="fr-CA" sz="4000" dirty="0"/>
              <a:t>Un comprimé que la demoiselle prend à chaque jour</a:t>
            </a:r>
          </a:p>
        </p:txBody>
      </p:sp>
      <p:pic>
        <p:nvPicPr>
          <p:cNvPr id="1026" name="Picture 2" descr="Résultat d’images pour pilule contraceptive">
            <a:extLst>
              <a:ext uri="{FF2B5EF4-FFF2-40B4-BE49-F238E27FC236}">
                <a16:creationId xmlns:a16="http://schemas.microsoft.com/office/drawing/2014/main" id="{CC118E3C-0616-FF43-78CF-F04CE04F8B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97" r="14696"/>
          <a:stretch/>
        </p:blipFill>
        <p:spPr bwMode="auto">
          <a:xfrm>
            <a:off x="6096000" y="1"/>
            <a:ext cx="61028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3731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D0CD7D-BE98-F9C8-5F98-14EEAC18D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Qu’est-ce qu’une pilule de lendemain?</a:t>
            </a:r>
          </a:p>
        </p:txBody>
      </p:sp>
    </p:spTree>
    <p:extLst>
      <p:ext uri="{BB962C8B-B14F-4D97-AF65-F5344CB8AC3E}">
        <p14:creationId xmlns:p14="http://schemas.microsoft.com/office/powerpoint/2010/main" val="3965999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1702891-16DF-2FA5-6132-236D22950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Un contraceptive d’urgence pour la demoiselle.</a:t>
            </a:r>
          </a:p>
        </p:txBody>
      </p:sp>
      <p:sp>
        <p:nvSpPr>
          <p:cNvPr id="2057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Résultat d’images pour pilule de lendemain ou on les achete">
            <a:extLst>
              <a:ext uri="{FF2B5EF4-FFF2-40B4-BE49-F238E27FC236}">
                <a16:creationId xmlns:a16="http://schemas.microsoft.com/office/drawing/2014/main" id="{F3BE01C2-D1A9-117E-49F0-6369FFD0C2A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54296" y="998297"/>
            <a:ext cx="7214616" cy="4833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024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A47FDD-414F-20E8-9658-D43E87655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Qu’est-ce qu’un condom?</a:t>
            </a:r>
          </a:p>
        </p:txBody>
      </p:sp>
    </p:spTree>
    <p:extLst>
      <p:ext uri="{BB962C8B-B14F-4D97-AF65-F5344CB8AC3E}">
        <p14:creationId xmlns:p14="http://schemas.microsoft.com/office/powerpoint/2010/main" val="2872256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E485CC-4FEC-49C2-BA91-AA52069CB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Une enveloppe en latex pour les hommes</a:t>
            </a:r>
          </a:p>
        </p:txBody>
      </p:sp>
      <p:pic>
        <p:nvPicPr>
          <p:cNvPr id="3074" name="Picture 2" descr="plain, dotted, ribbed, flavor condom - Shandong Diligent Condom Co., Ltd">
            <a:extLst>
              <a:ext uri="{FF2B5EF4-FFF2-40B4-BE49-F238E27FC236}">
                <a16:creationId xmlns:a16="http://schemas.microsoft.com/office/drawing/2014/main" id="{A99429C8-6D98-145A-1185-7EB2244728B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575" y="2310606"/>
            <a:ext cx="4514850" cy="3381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5673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863828-0C1B-1EEB-FC7E-4BD7382A1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Qu’est-ce qu’un timbre contraceptif?</a:t>
            </a:r>
          </a:p>
        </p:txBody>
      </p:sp>
    </p:spTree>
    <p:extLst>
      <p:ext uri="{BB962C8B-B14F-4D97-AF65-F5344CB8AC3E}">
        <p14:creationId xmlns:p14="http://schemas.microsoft.com/office/powerpoint/2010/main" val="2984232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Quelle contraception choisir ? - Bien-Être en Santé">
            <a:extLst>
              <a:ext uri="{FF2B5EF4-FFF2-40B4-BE49-F238E27FC236}">
                <a16:creationId xmlns:a16="http://schemas.microsoft.com/office/drawing/2014/main" id="{7E243B71-FD73-916E-CDA7-09BEFD9A0D9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30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3" name="Rectangle 4102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50F1DD6-C593-0954-493E-838086D23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</a:rPr>
              <a:t>Un patche pour les demoiselles</a:t>
            </a:r>
          </a:p>
        </p:txBody>
      </p:sp>
      <p:cxnSp>
        <p:nvCxnSpPr>
          <p:cNvPr id="4105" name="Straight Connector 4104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7" name="Straight Connector 4106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75136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105</Words>
  <Application>Microsoft Office PowerPoint</Application>
  <PresentationFormat>Grand écran</PresentationFormat>
  <Paragraphs>18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Thème Office</vt:lpstr>
      <vt:lpstr>Contraception association</vt:lpstr>
      <vt:lpstr>Qu’est-ce qu’une pilule contraceptive?</vt:lpstr>
      <vt:lpstr>Un comprimé que la demoiselle prend à chaque jour</vt:lpstr>
      <vt:lpstr>Qu’est-ce qu’une pilule de lendemain?</vt:lpstr>
      <vt:lpstr>Un contraceptive d’urgence pour la demoiselle.</vt:lpstr>
      <vt:lpstr>Qu’est-ce qu’un condom?</vt:lpstr>
      <vt:lpstr>Une enveloppe en latex pour les hommes</vt:lpstr>
      <vt:lpstr>Qu’est-ce qu’un timbre contraceptif?</vt:lpstr>
      <vt:lpstr>Un patche pour les demoiselles</vt:lpstr>
      <vt:lpstr>Qu’est-ce qu’un stérilet?</vt:lpstr>
      <vt:lpstr>Une tige en forme de (T ou Y)</vt:lpstr>
      <vt:lpstr>Qu’est-ce qu’une Vasetomie?</vt:lpstr>
      <vt:lpstr>C’est une opération pour les hommes </vt:lpstr>
      <vt:lpstr>Qu’est-ce qu’un contraceptif injectable?</vt:lpstr>
      <vt:lpstr>C’est une hormone synthétique pour les demoiselles</vt:lpstr>
      <vt:lpstr>Qu’est-ce qu’une ligature des trompes?</vt:lpstr>
      <vt:lpstr>Coupure pour les trompes de fallope pour les demoiselles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mpouliot35 Mike</dc:creator>
  <cp:lastModifiedBy>mpouliot35 Mike</cp:lastModifiedBy>
  <cp:revision>2</cp:revision>
  <dcterms:created xsi:type="dcterms:W3CDTF">2023-12-01T20:09:10Z</dcterms:created>
  <dcterms:modified xsi:type="dcterms:W3CDTF">2023-12-01T20:37:37Z</dcterms:modified>
</cp:coreProperties>
</file>